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1f9b6187634315" /><Relationship Type="http://schemas.openxmlformats.org/officeDocument/2006/relationships/extended-properties" Target="/docProps/app.xml" Id="R9882a15cc6084cc4" /><Relationship Type="http://schemas.openxmlformats.org/officeDocument/2006/relationships/officeDocument" Target="/ppt/presentation.xml" Id="R8cde892f8ade4e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8dc972b46445fb"/>
  </p:sldMasterIdLst>
  <p:notesMasterIdLst>
    <p:notesMasterId xmlns:r="http://schemas.openxmlformats.org/officeDocument/2006/relationships" r:id="Re9cae07008094a26"/>
  </p:notesMasterIdLst>
  <p:sldIdLst>
    <p:sldId xmlns:r="http://schemas.openxmlformats.org/officeDocument/2006/relationships" id="256" r:id="Rbe6417769e5c49d8"/>
    <p:sldId xmlns:r="http://schemas.openxmlformats.org/officeDocument/2006/relationships" id="257" r:id="R8bd3688f6ab744c2"/>
    <p:sldId xmlns:r="http://schemas.openxmlformats.org/officeDocument/2006/relationships" id="258" r:id="R10fdf00354ea45d7"/>
    <p:sldId xmlns:r="http://schemas.openxmlformats.org/officeDocument/2006/relationships" id="259" r:id="Redc7aa5bcd2746e2"/>
    <p:sldId xmlns:r="http://schemas.openxmlformats.org/officeDocument/2006/relationships" id="260" r:id="Rc268c83dd58c430e"/>
    <p:sldId xmlns:r="http://schemas.openxmlformats.org/officeDocument/2006/relationships" id="261" r:id="R6342273133f645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0d89b978114075" /><Relationship Type="http://schemas.openxmlformats.org/officeDocument/2006/relationships/slideMaster" Target="/ppt/slideMasters/slideMaster1.xml" Id="R5f8dc972b46445fb" /><Relationship Type="http://schemas.openxmlformats.org/officeDocument/2006/relationships/notesMaster" Target="/ppt/notesMasters/notesMaster1.xml" Id="Re9cae07008094a26" /><Relationship Type="http://schemas.openxmlformats.org/officeDocument/2006/relationships/presProps" Target="/ppt/presProps.xml" Id="R8c00936491f74dbd" /><Relationship Type="http://schemas.openxmlformats.org/officeDocument/2006/relationships/tableStyles" Target="/ppt/tableStyles.xml" Id="R9d6cfbc37ab946c9" /><Relationship Type="http://schemas.openxmlformats.org/officeDocument/2006/relationships/slide" Target="/ppt/slides/slide1.xml" Id="Rbe6417769e5c49d8" /><Relationship Type="http://schemas.openxmlformats.org/officeDocument/2006/relationships/slide" Target="/ppt/slides/slide2.xml" Id="R8bd3688f6ab744c2" /><Relationship Type="http://schemas.openxmlformats.org/officeDocument/2006/relationships/slide" Target="/ppt/slides/slide3.xml" Id="R10fdf00354ea45d7" /><Relationship Type="http://schemas.openxmlformats.org/officeDocument/2006/relationships/slide" Target="/ppt/slides/slide4.xml" Id="Redc7aa5bcd2746e2" /><Relationship Type="http://schemas.openxmlformats.org/officeDocument/2006/relationships/slide" Target="/ppt/slides/slide5.xml" Id="Rc268c83dd58c430e" /><Relationship Type="http://schemas.openxmlformats.org/officeDocument/2006/relationships/slide" Target="/ppt/slides/slide6.xml" Id="R6342273133f645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15dc330e3947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ae42c757e242fe" /><Relationship Type="http://schemas.openxmlformats.org/officeDocument/2006/relationships/notesMaster" Target="/ppt/notesMasters/notesMaster1.xml" Id="R8d731cbe324b4f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4232d1ab574254" /><Relationship Type="http://schemas.openxmlformats.org/officeDocument/2006/relationships/notesMaster" Target="/ppt/notesMasters/notesMaster1.xml" Id="R5693cd1970774c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17fca054b340fb" /><Relationship Type="http://schemas.openxmlformats.org/officeDocument/2006/relationships/notesMaster" Target="/ppt/notesMasters/notesMaster1.xml" Id="R686610b952bf46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f378c9697e4d5f" /><Relationship Type="http://schemas.openxmlformats.org/officeDocument/2006/relationships/notesMaster" Target="/ppt/notesMasters/notesMaster1.xml" Id="R77e6b66dea294d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2fc9f68e9a4003" /><Relationship Type="http://schemas.openxmlformats.org/officeDocument/2006/relationships/notesMaster" Target="/ppt/notesMasters/notesMaster1.xml" Id="R17056f5e6a3847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d2e8f19bc564ee6" /><Relationship Type="http://schemas.openxmlformats.org/officeDocument/2006/relationships/notesMaster" Target="/ppt/notesMasters/notesMaster1.xml" Id="R4321d1f3018241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6f6b999bb243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a447524bf2414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e4a139abbb434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b2109a70b541c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dd92de91544d2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3e9c1ad52746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7ADDDD-EB6D-46CC-A7E7-DCE355B61E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40EEE52-F914-4185-B28A-BA53638CDE3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3F385E2-C12A-4F1B-B0F4-DDF9C309FD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C8C46C-3DCF-4714-A077-2CE34F03B4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37DD353-6FBE-44D7-8A69-7A8FFC3B06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6B8664A-387E-405E-9FA3-A8B82CC5D5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23EBB8-1278-4063-B21B-4C7D97A8B0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89410C5-ED22-4601-A9CF-6A42B581DF2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4EA4FB-4C3B-4914-A52D-4BDE283B00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461614D-9523-4F0A-8248-321532B018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0c8d24f3924fbf" /><Relationship Type="http://schemas.openxmlformats.org/officeDocument/2006/relationships/slideLayout" Target="/ppt/slideLayouts/slideLayout1.xml" Id="R0733f1aea8a84e58" /><Relationship Type="http://schemas.openxmlformats.org/officeDocument/2006/relationships/slideLayout" Target="/ppt/slideLayouts/slideLayout2.xml" Id="R06327d178eb54098" /><Relationship Type="http://schemas.openxmlformats.org/officeDocument/2006/relationships/slideLayout" Target="/ppt/slideLayouts/slideLayout3.xml" Id="R4daa54b07f434672" /><Relationship Type="http://schemas.openxmlformats.org/officeDocument/2006/relationships/slideLayout" Target="/ppt/slideLayouts/slideLayout4.xml" Id="R978f1b1a7db74537" /><Relationship Type="http://schemas.openxmlformats.org/officeDocument/2006/relationships/slideLayout" Target="/ppt/slideLayouts/slideLayout5.xml" Id="Rbf9889b6c9f74eaa" /><Relationship Type="http://schemas.openxmlformats.org/officeDocument/2006/relationships/slideLayout" Target="/ppt/slideLayouts/slideLayout6.xml" Id="R9086001b5af449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33f1aea8a84e58"/>
    <p:sldLayoutId xmlns:r="http://schemas.openxmlformats.org/officeDocument/2006/relationships" id="2147483650" r:id="R06327d178eb54098"/>
    <p:sldLayoutId xmlns:r="http://schemas.openxmlformats.org/officeDocument/2006/relationships" id="2147483651" r:id="R4daa54b07f434672"/>
    <p:sldLayoutId xmlns:r="http://schemas.openxmlformats.org/officeDocument/2006/relationships" id="2147483652" r:id="R978f1b1a7db74537"/>
    <p:sldLayoutId xmlns:r="http://schemas.openxmlformats.org/officeDocument/2006/relationships" id="2147483653" r:id="Rbf9889b6c9f74eaa"/>
    <p:sldLayoutId xmlns:r="http://schemas.openxmlformats.org/officeDocument/2006/relationships" id="2147483654" r:id="R9086001b5af449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5da70b1a054e08" /><Relationship Type="http://schemas.openxmlformats.org/officeDocument/2006/relationships/image" Target="/ppt/media/image.png" Id="R6ca9e69cbf8943b9" /><Relationship Type="http://schemas.openxmlformats.org/officeDocument/2006/relationships/notesSlide" Target="/ppt/notesSlides/notesSlide1.xml" Id="R3ddf987ebe0e40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b5b90caf3e496f" /><Relationship Type="http://schemas.openxmlformats.org/officeDocument/2006/relationships/notesSlide" Target="/ppt/notesSlides/notesSlide2.xml" Id="R44d8a1b29ab341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85d27a1de746d2" /><Relationship Type="http://schemas.openxmlformats.org/officeDocument/2006/relationships/image" Target="/ppt/media/image2.png" Id="R2c6dcb64d1ce48aa" /><Relationship Type="http://schemas.openxmlformats.org/officeDocument/2006/relationships/notesSlide" Target="/ppt/notesSlides/notesSlide3.xml" Id="R826cdfd127064a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5ee71f1d414a5d" /><Relationship Type="http://schemas.openxmlformats.org/officeDocument/2006/relationships/notesSlide" Target="/ppt/notesSlides/notesSlide4.xml" Id="Rada2d107087f4b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a73778be3c4473" /><Relationship Type="http://schemas.openxmlformats.org/officeDocument/2006/relationships/notesSlide" Target="/ppt/notesSlides/notesSlide5.xml" Id="R46fedc481b6447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c7e5e4a686476e" /><Relationship Type="http://schemas.openxmlformats.org/officeDocument/2006/relationships/notesSlide" Target="/ppt/notesSlides/notesSlide6.xml" Id="R4cfeef3d3c694a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0E0639-FA61-4362-BDAE-ED655B1E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ЛИНИЯ / ДЕМОНСТРАЦИОННЫЙ ПРОЕКТ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750B3-C5DD-4A15-A057-13C7DEA7D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150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01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BC0FB2-91FC-4D8F-BD56-798EBDF54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747712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Запуск товара</a:t>
            </a:r>
          </a:p>
          <a:p xmlns:a="http://schemas.openxmlformats.org/drawingml/2006/main">
            <a:pPr>
              <a:defRPr sz="435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в интернет-магазине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D9AB6B-C1CC-4715-B5DD-BFD1771BD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171950"/>
            <a:ext cx="6381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План подготовки материалов</a:t>
            </a:r>
          </a:p>
          <a:p xmlns:a="http://schemas.openxmlformats.org/drawingml/2006/main">
            <a:pPr>
              <a:defRPr sz="21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для лампы «Линия»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13605E-452A-49E1-BF8D-CA12041ED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715000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Учебный пример. Товар и параметры условные.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1CBF5-0EC0-4925-941A-D8851FDA8B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9e69cbf8943b9"/>
          <a:stretch xmlns:a="http://schemas.openxmlformats.org/drawingml/2006/main"/>
        </p:blipFill>
        <p:spPr>
          <a:xfrm xmlns:a="http://schemas.openxmlformats.org/drawingml/2006/main">
            <a:off x="8096250" y="1566182"/>
            <a:ext cx="3429000" cy="416378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93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E7953E-ED2D-479E-B1B7-B7ACFBD6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ЛИНИЯ / ДЕМОНСТРАЦИОННЫЙ ПРОЕКТ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52926D-ACA0-4336-B8E4-B0228A6D6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Задача и границы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38060E-1C19-4D91-A3C3-B4C00DCC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150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02 /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A7A3B-C744-409B-86E4-C12DE249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Что готовим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A4B3BE-6BF2-4D4F-AB28-A49075571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5048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Комплект материалов для карточки</a:t>
            </a:r>
          </a:p>
          <a:p xmlns:a="http://schemas.openxmlformats.org/drawingml/2006/main">
            <a: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товара и первой публикации</a:t>
            </a:r>
          </a:p>
          <a:p xmlns:a="http://schemas.openxmlformats.org/drawingml/2006/main">
            <a:pPr>
              <a:defRPr sz="2175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в интернет-магазине.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C60183-6CE3-40CC-BA73-9B29D408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95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Что уточняем до старта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97C843-F9CC-4FD6-9F1F-7E5692D2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90825"/>
            <a:ext cx="509587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Площадку и формат изображений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Подтверждённые характеристики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Условия доставки и возврата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Доступные фото и исходники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086D5-5789-4515-A707-008B03DD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57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Сроки и объём работы согласуем после проверки исходных 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6253104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4D84E6-1E91-4FA4-880A-A11DFCE9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ЛИНИЯ / ДЕМОНСТРАЦИОННЫЙ ПРОЕКТ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68219D-8F8F-4834-96D6-920E1116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Содержание карточки товара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1C1EE7-20A4-4F3C-B8E3-CD9CE857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150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03 /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12368-5E0D-4453-AA02-DB45D350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609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Первое изображение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41E564-8B22-488E-A386-2AF1431F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6286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Название и понятный вид товара.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Один главный акцент на кадре.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AF3DA-1BA8-4E9A-838C-ED6CFE90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Следующие изображения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2A62A7-4412-4527-95C9-AB980F84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6477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Детали, сценарий использования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и проверенные параметры.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Текст читается на телефоне.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72D0A1-8D2C-4B17-B182-A75276ADDB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6dcb64d1ce48aa"/>
          <a:stretch xmlns:a="http://schemas.openxmlformats.org/drawingml/2006/main"/>
        </p:blipFill>
        <p:spPr>
          <a:xfrm xmlns:a="http://schemas.openxmlformats.org/drawingml/2006/main">
            <a:off x="8324850" y="1887538"/>
            <a:ext cx="2762250" cy="3683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49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2C8E3-8060-4DF4-92EB-D577DB42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ЛИНИЯ / ДЕМОНСТРАЦИОННЫЙ ПРОЕКТ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08CA9-80CB-430B-81F6-F3AB9680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Материалы к публикации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35CAEF-1A2E-4CA8-A3E9-1D4D90C3A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150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04 /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EC8874-8245-4341-94AF-39074F3BA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6BD15-2497-4498-A441-69C3F84B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181225"/>
            <a:ext cx="942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Изображения товара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DBBD88-B4AF-46F7-B26C-CFAD0EC1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676525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Основное изображение, детали и сценарий использования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6E3C47-ED3E-4732-B92B-D4CEC9CF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567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085D9-CB29-4E5D-82A4-40392050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467100"/>
            <a:ext cx="942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Описание и параметры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2C414C-AE54-41CD-82F1-5238DD7C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96240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Название, связный текст, таблица характеристик и комплектность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5C31C9-4AFB-40B7-AB35-D7635F4D9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BFCFAF-B319-486A-BA7D-C8C0B1E7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752975"/>
            <a:ext cx="942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Материал для анонса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F13E6-6C3F-4ACB-9DAA-1B685C469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248275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Короткий текст и адаптация изображения под выбранный канал</a:t>
            </a:r>
          </a:p>
        </p:txBody>
      </p:sp>
    </p:spTree>
    <p:extLst>
      <p:ext uri="{BB962C8B-B14F-4D97-AF65-F5344CB8AC3E}">
        <p14:creationId xmlns:p14="http://schemas.microsoft.com/office/powerpoint/2010/main" val="2958254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6974B0-F390-4B7B-93A3-097CAE60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ЛИНИЯ / ДЕМОНСТРАЦИОННЫЙ ПРОЕКТ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0350C4-884A-45FA-8A29-59A2E64A2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План подготовки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497062-C2CA-4271-9512-CBB654F2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150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05 /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5D9B1-F313-44AB-B85F-4671562D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80F8B9-6D76-4A53-AB6A-CF572C6DA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047875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Бриф и исходники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A8EAF-1C06-470F-AB56-A8F9CE4F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076450"/>
            <a:ext cx="5476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Площадка, форматы, параметры, фото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37B88-044A-4B52-A3B6-56697BFB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66A2B2-DD27-48E2-97EB-091D5919F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81325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Первый вариант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A15B7E-646B-4156-AE6C-7D4A116E3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009900"/>
            <a:ext cx="5476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Обложка, структура карточки, черновик текста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7E2F93-5510-43F5-BC88-8EBDE647B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14775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E07269-D4EE-4779-8E5C-F780B19C3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14775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Согласование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C3DA7B-28E9-487F-996A-25AD55BFE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943350"/>
            <a:ext cx="5476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Сводный список правок и уточнение фактов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C04FEE-6AE3-40B2-B4EB-44A54DA38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10091F-88E8-4189-87ED-C8E814F5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848225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Передача материалов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AEDC50-B3E0-44BB-88E4-2841719E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876800"/>
            <a:ext cx="5476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Финальные файлы и редактируемые исходники</a:t>
            </a:r>
          </a:p>
        </p:txBody>
      </p:sp>
    </p:spTree>
    <p:extLst>
      <p:ext uri="{BB962C8B-B14F-4D97-AF65-F5344CB8AC3E}">
        <p14:creationId xmlns:p14="http://schemas.microsoft.com/office/powerpoint/2010/main" val="6765310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56FFF7-2452-4A8C-99F2-414186E2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ЛИНИЯ / ДЕМОНСТРАЦИОННЫЙ ПРОЕКТ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85B983-4BEF-4CA5-8816-97A2C288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9382F"/>
                </a:solidFill>
                <a:latin typeface="Arial"/>
                <a:ea typeface="Arial"/>
                <a:cs typeface="Arial"/>
              </a:rPr>
              <a:t>Проверка перед запуском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921553-EF7D-4597-AEEE-EB41E3FF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150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0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065"/>
                </a:solidFill>
                <a:latin typeface="Arial"/>
                <a:ea typeface="Arial"/>
                <a:cs typeface="Arial"/>
              </a:rPr>
              <a:t>06 /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C84B83-D976-49F1-8817-8198366DE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Содержание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40479E-AB56-48F6-B19A-272B2FC7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Характеристики совпадают с источником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Описание соответствует изображениям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Условия заказа понятны покупателю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8AD28-CC3F-49B5-B647-970930B5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7A8D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A8D75"/>
                </a:solidFill>
                <a:latin typeface="Arial"/>
                <a:ea typeface="Arial"/>
                <a:cs typeface="Arial"/>
              </a:rPr>
              <a:t>Файлы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3B85BA-8085-4A9B-933C-0AB6189D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10668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Тексты читаются на телефоне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Размеры и форматы подходят площадке</a:t>
            </a:r>
          </a:p>
          <a:p xmlns:a="http://schemas.openxmlformats.org/drawingml/2006/main">
            <a:pPr>
              <a:defRPr sz="2100" b="0">
                <a:solidFill>
                  <a:srgbClr val="29382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9382F"/>
                </a:solidFill>
                <a:latin typeface="Arial"/>
                <a:ea typeface="Arial"/>
                <a:cs typeface="Arial"/>
              </a:rPr>
              <a:t>Названия и версии файлов понятны</a:t>
            </a:r>
          </a:p>
        </p:txBody>
      </p:sp>
    </p:spTree>
    <p:extLst>
      <p:ext uri="{BB962C8B-B14F-4D97-AF65-F5344CB8AC3E}">
        <p14:creationId xmlns:p14="http://schemas.microsoft.com/office/powerpoint/2010/main" val="9307318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2026-10-28T07:31:37.8110000Z</dcterms:created>
  <dcterms:modified xsi:type="dcterms:W3CDTF">2026-10-28T07:31:37.8120000Z</dcterms:modified>
</coreProperties>
</file>